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677" r:id="rId1"/>
  </p:sldMasterIdLst>
  <p:notesMasterIdLst>
    <p:notesMasterId r:id="rId15"/>
  </p:notesMasterIdLst>
  <p:handoutMasterIdLst>
    <p:handoutMasterId r:id="rId16"/>
  </p:handoutMasterIdLst>
  <p:sldIdLst>
    <p:sldId id="332" r:id="rId2"/>
    <p:sldId id="407" r:id="rId3"/>
    <p:sldId id="406" r:id="rId4"/>
    <p:sldId id="387" r:id="rId5"/>
    <p:sldId id="334" r:id="rId6"/>
    <p:sldId id="395" r:id="rId7"/>
    <p:sldId id="396" r:id="rId8"/>
    <p:sldId id="397" r:id="rId9"/>
    <p:sldId id="399" r:id="rId10"/>
    <p:sldId id="403" r:id="rId11"/>
    <p:sldId id="405" r:id="rId12"/>
    <p:sldId id="400" r:id="rId13"/>
    <p:sldId id="386" r:id="rId14"/>
  </p:sldIdLst>
  <p:sldSz cx="12192000" cy="6858000"/>
  <p:notesSz cx="6858000" cy="9144000"/>
  <p:embeddedFontLst>
    <p:embeddedFont>
      <p:font typeface="Comfortaa" panose="020F0603070200060003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Microsoft YaHei" panose="020B0503020204020204" pitchFamily="34" charset="-122"/>
      <p:regular r:id="rId27"/>
      <p:bold r:id="rId28"/>
    </p:embeddedFont>
    <p:embeddedFont>
      <p:font typeface="Aldhabi" panose="01000000000000000000" pitchFamily="2" charset="-78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  <a:srgbClr val="B8121B"/>
    <a:srgbClr val="FAD734"/>
    <a:srgbClr val="189657"/>
    <a:srgbClr val="DC1C6F"/>
    <a:srgbClr val="7C8F26"/>
    <a:srgbClr val="0066AB"/>
    <a:srgbClr val="00CC00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969" autoAdjust="0"/>
  </p:normalViewPr>
  <p:slideViewPr>
    <p:cSldViewPr snapToGrid="0">
      <p:cViewPr varScale="1">
        <p:scale>
          <a:sx n="60" d="100"/>
          <a:sy n="60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174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A7268-AF7F-418E-8311-8B5E7337DB64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534B1-9C85-41C5-A091-AA87A62A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C726F-EB8A-4E33-B923-54B2143F0489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A7A3D-D7A2-476B-B033-30ECF94A7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07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/>
              <a:t>Furness college 413 / overnight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90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/>
              <a:t>257 George fox</a:t>
            </a:r>
            <a:r>
              <a:rPr lang="en-US" baseline="0" dirty="0"/>
              <a:t> heat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24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ISS electricity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8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2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0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7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97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9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71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0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81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Water meter in </a:t>
            </a:r>
            <a:r>
              <a:rPr lang="en-US" dirty="0" err="1"/>
              <a:t>bowland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112486" y="3773714"/>
            <a:ext cx="11899900" cy="2917524"/>
          </a:xfrm>
          <a:prstGeom prst="roundRect">
            <a:avLst>
              <a:gd name="adj" fmla="val 10138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9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119922" y="119921"/>
            <a:ext cx="11917180" cy="6565692"/>
          </a:xfrm>
          <a:prstGeom prst="roundRect">
            <a:avLst>
              <a:gd name="adj" fmla="val 3840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5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>
            <a:grayscl/>
          </a:blip>
          <a:stretch>
            <a:fillRect/>
          </a:stretch>
        </p:blipFill>
        <p:spPr>
          <a:xfrm>
            <a:off x="119921" y="103846"/>
            <a:ext cx="11932171" cy="6590761"/>
          </a:xfrm>
          <a:prstGeom prst="roundRect">
            <a:avLst>
              <a:gd name="adj" fmla="val 393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711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92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hidden="1"/>
          <p:cNvSpPr/>
          <p:nvPr/>
        </p:nvSpPr>
        <p:spPr>
          <a:xfrm>
            <a:off x="5472564" y="231606"/>
            <a:ext cx="3077031" cy="30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http://csaladen.es/present</a:t>
            </a:r>
            <a:endParaRPr lang="hu-HU" sz="16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21"/>
          <a:stretch/>
        </p:blipFill>
        <p:spPr>
          <a:xfrm>
            <a:off x="1261719" y="4044478"/>
            <a:ext cx="9919628" cy="1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Water leak throughout the night, fixed after two days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242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Daylight-saving time kicks in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43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Tricky one: Easter holiday break + daylight-saving time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22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706363" y="2713975"/>
            <a:ext cx="5036458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GB" sz="66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thank you</a:t>
            </a:r>
            <a:endParaRPr lang="en-GB" sz="3600" kern="0" spc="6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011" y="363364"/>
            <a:ext cx="11136245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kern="0" spc="30" dirty="0">
                <a:solidFill>
                  <a:schemeClr val="bg2">
                    <a:lumMod val="9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http://www.lancaster.ac.uk/energy-lancaster/</a:t>
            </a:r>
            <a:endParaRPr lang="hu-HU" sz="2000" kern="0" spc="30" dirty="0">
              <a:solidFill>
                <a:schemeClr val="bg2">
                  <a:lumMod val="90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21"/>
          <a:stretch/>
        </p:blipFill>
        <p:spPr>
          <a:xfrm>
            <a:off x="1261719" y="4044478"/>
            <a:ext cx="9919628" cy="18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8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ancaster University Energy Ros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4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20" y="1582629"/>
            <a:ext cx="12192000" cy="3997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0226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day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week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71810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both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905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273" y="109048"/>
            <a:ext cx="10246736" cy="65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526" t="9337" r="2369" b="4306"/>
          <a:stretch/>
        </p:blipFill>
        <p:spPr>
          <a:xfrm>
            <a:off x="449179" y="481263"/>
            <a:ext cx="11229474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280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Two peaks in residential building: early afternoon and evening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682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Two peaks in residential building: early afternoon and evening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7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Recurring afternoon gathering on Saturdays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642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Tap left on overnight, turned off next morning at 6AM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4526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16452</TotalTime>
  <Words>119</Words>
  <Application>Microsoft Office PowerPoint</Application>
  <PresentationFormat>Widescreen</PresentationFormat>
  <Paragraphs>37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Comfortaa</vt:lpstr>
      <vt:lpstr>Calibri</vt:lpstr>
      <vt:lpstr>Century Gothic</vt:lpstr>
      <vt:lpstr>Arial</vt:lpstr>
      <vt:lpstr>Microsoft YaHei</vt:lpstr>
      <vt:lpstr>Aldhabi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Sustainable energy transition paths</dc:title>
  <dc:creator>Dénes CSALA</dc:creator>
  <cp:lastModifiedBy>Dénes CSALA</cp:lastModifiedBy>
  <cp:revision>608</cp:revision>
  <dcterms:created xsi:type="dcterms:W3CDTF">2015-05-23T22:06:25Z</dcterms:created>
  <dcterms:modified xsi:type="dcterms:W3CDTF">2017-07-14T09:24:11Z</dcterms:modified>
  <cp:contentStatus/>
</cp:coreProperties>
</file>